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F1A15C-8AF6-4B12-A237-CDD1EF8F5B81}" v="44" dt="2021-10-16T09:12:48.546"/>
    <p1510:client id="{BDC72B34-5493-47A0-8975-8C337C980100}" v="1" dt="2021-10-15T15:00:42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h Trí" userId="7b3809e807764b97" providerId="LiveId" clId="{A8F1A15C-8AF6-4B12-A237-CDD1EF8F5B81}"/>
    <pc:docChg chg="undo redo custSel addSld delSld modSld">
      <pc:chgData name="Minh Trí" userId="7b3809e807764b97" providerId="LiveId" clId="{A8F1A15C-8AF6-4B12-A237-CDD1EF8F5B81}" dt="2021-10-16T09:12:48.546" v="587"/>
      <pc:docMkLst>
        <pc:docMk/>
      </pc:docMkLst>
      <pc:sldChg chg="modSp mod">
        <pc:chgData name="Minh Trí" userId="7b3809e807764b97" providerId="LiveId" clId="{A8F1A15C-8AF6-4B12-A237-CDD1EF8F5B81}" dt="2021-10-16T08:04:46.119" v="46" actId="20577"/>
        <pc:sldMkLst>
          <pc:docMk/>
          <pc:sldMk cId="3379208392" sldId="257"/>
        </pc:sldMkLst>
        <pc:spChg chg="mod">
          <ac:chgData name="Minh Trí" userId="7b3809e807764b97" providerId="LiveId" clId="{A8F1A15C-8AF6-4B12-A237-CDD1EF8F5B81}" dt="2021-10-16T08:04:46.119" v="46" actId="20577"/>
          <ac:spMkLst>
            <pc:docMk/>
            <pc:sldMk cId="3379208392" sldId="257"/>
            <ac:spMk id="2" creationId="{00000000-0000-0000-0000-000000000000}"/>
          </ac:spMkLst>
        </pc:spChg>
      </pc:sldChg>
      <pc:sldChg chg="addSp delSp modSp new mod">
        <pc:chgData name="Minh Trí" userId="7b3809e807764b97" providerId="LiveId" clId="{A8F1A15C-8AF6-4B12-A237-CDD1EF8F5B81}" dt="2021-10-16T08:09:08.677" v="133" actId="1076"/>
        <pc:sldMkLst>
          <pc:docMk/>
          <pc:sldMk cId="3434520223" sldId="258"/>
        </pc:sldMkLst>
        <pc:spChg chg="del">
          <ac:chgData name="Minh Trí" userId="7b3809e807764b97" providerId="LiveId" clId="{A8F1A15C-8AF6-4B12-A237-CDD1EF8F5B81}" dt="2021-10-16T08:04:25.122" v="9" actId="478"/>
          <ac:spMkLst>
            <pc:docMk/>
            <pc:sldMk cId="3434520223" sldId="258"/>
            <ac:spMk id="2" creationId="{E51781F0-0DE2-45C9-A327-DEB5AD7CF76A}"/>
          </ac:spMkLst>
        </pc:spChg>
        <pc:spChg chg="del">
          <ac:chgData name="Minh Trí" userId="7b3809e807764b97" providerId="LiveId" clId="{A8F1A15C-8AF6-4B12-A237-CDD1EF8F5B81}" dt="2021-10-16T08:04:27.281" v="10" actId="478"/>
          <ac:spMkLst>
            <pc:docMk/>
            <pc:sldMk cId="3434520223" sldId="258"/>
            <ac:spMk id="3" creationId="{1FA13236-D1D9-4225-9392-BF169F43A077}"/>
          </ac:spMkLst>
        </pc:spChg>
        <pc:spChg chg="add mod">
          <ac:chgData name="Minh Trí" userId="7b3809e807764b97" providerId="LiveId" clId="{A8F1A15C-8AF6-4B12-A237-CDD1EF8F5B81}" dt="2021-10-16T08:09:08.677" v="133" actId="1076"/>
          <ac:spMkLst>
            <pc:docMk/>
            <pc:sldMk cId="3434520223" sldId="258"/>
            <ac:spMk id="5" creationId="{681B767F-D038-4319-A550-E1CD2D335764}"/>
          </ac:spMkLst>
        </pc:spChg>
      </pc:sldChg>
      <pc:sldChg chg="addSp delSp modSp new mod modAnim">
        <pc:chgData name="Minh Trí" userId="7b3809e807764b97" providerId="LiveId" clId="{A8F1A15C-8AF6-4B12-A237-CDD1EF8F5B81}" dt="2021-10-16T09:05:42.557" v="505" actId="207"/>
        <pc:sldMkLst>
          <pc:docMk/>
          <pc:sldMk cId="1778910489" sldId="259"/>
        </pc:sldMkLst>
        <pc:spChg chg="del">
          <ac:chgData name="Minh Trí" userId="7b3809e807764b97" providerId="LiveId" clId="{A8F1A15C-8AF6-4B12-A237-CDD1EF8F5B81}" dt="2021-10-16T08:09:18.618" v="137" actId="478"/>
          <ac:spMkLst>
            <pc:docMk/>
            <pc:sldMk cId="1778910489" sldId="259"/>
            <ac:spMk id="2" creationId="{8783641D-3B76-4E44-8064-CCB9C241BA0D}"/>
          </ac:spMkLst>
        </pc:spChg>
        <pc:spChg chg="del">
          <ac:chgData name="Minh Trí" userId="7b3809e807764b97" providerId="LiveId" clId="{A8F1A15C-8AF6-4B12-A237-CDD1EF8F5B81}" dt="2021-10-16T08:09:22.605" v="138" actId="478"/>
          <ac:spMkLst>
            <pc:docMk/>
            <pc:sldMk cId="1778910489" sldId="259"/>
            <ac:spMk id="3" creationId="{45FC2F87-AA9E-4934-BC5D-4D4774EBE1B0}"/>
          </ac:spMkLst>
        </pc:spChg>
        <pc:spChg chg="add mod">
          <ac:chgData name="Minh Trí" userId="7b3809e807764b97" providerId="LiveId" clId="{A8F1A15C-8AF6-4B12-A237-CDD1EF8F5B81}" dt="2021-10-16T09:05:42.557" v="505" actId="207"/>
          <ac:spMkLst>
            <pc:docMk/>
            <pc:sldMk cId="1778910489" sldId="259"/>
            <ac:spMk id="5" creationId="{B8AFE038-5D82-4415-85A9-6AC5F752473A}"/>
          </ac:spMkLst>
        </pc:spChg>
        <pc:spChg chg="add del mod">
          <ac:chgData name="Minh Trí" userId="7b3809e807764b97" providerId="LiveId" clId="{A8F1A15C-8AF6-4B12-A237-CDD1EF8F5B81}" dt="2021-10-16T08:29:25.530" v="160" actId="478"/>
          <ac:spMkLst>
            <pc:docMk/>
            <pc:sldMk cId="1778910489" sldId="259"/>
            <ac:spMk id="9" creationId="{21BBA8BA-C54C-4C36-ACDD-E5F2A3209479}"/>
          </ac:spMkLst>
        </pc:spChg>
        <pc:spChg chg="add del">
          <ac:chgData name="Minh Trí" userId="7b3809e807764b97" providerId="LiveId" clId="{A8F1A15C-8AF6-4B12-A237-CDD1EF8F5B81}" dt="2021-10-16T08:31:24.344" v="183" actId="22"/>
          <ac:spMkLst>
            <pc:docMk/>
            <pc:sldMk cId="1778910489" sldId="259"/>
            <ac:spMk id="11" creationId="{FF6A1CF5-3350-4B05-8B43-E453E610204F}"/>
          </ac:spMkLst>
        </pc:spChg>
        <pc:spChg chg="add mod">
          <ac:chgData name="Minh Trí" userId="7b3809e807764b97" providerId="LiveId" clId="{A8F1A15C-8AF6-4B12-A237-CDD1EF8F5B81}" dt="2021-10-16T08:33:24.984" v="211" actId="113"/>
          <ac:spMkLst>
            <pc:docMk/>
            <pc:sldMk cId="1778910489" sldId="259"/>
            <ac:spMk id="13" creationId="{8D320749-E118-4F1D-BB27-F05F8EB1F2B5}"/>
          </ac:spMkLst>
        </pc:spChg>
        <pc:spChg chg="add mod">
          <ac:chgData name="Minh Trí" userId="7b3809e807764b97" providerId="LiveId" clId="{A8F1A15C-8AF6-4B12-A237-CDD1EF8F5B81}" dt="2021-10-16T08:33:08.176" v="209" actId="2711"/>
          <ac:spMkLst>
            <pc:docMk/>
            <pc:sldMk cId="1778910489" sldId="259"/>
            <ac:spMk id="15" creationId="{4D931655-E65F-4167-861F-582803A8D972}"/>
          </ac:spMkLst>
        </pc:spChg>
        <pc:spChg chg="add mod">
          <ac:chgData name="Minh Trí" userId="7b3809e807764b97" providerId="LiveId" clId="{A8F1A15C-8AF6-4B12-A237-CDD1EF8F5B81}" dt="2021-10-16T08:35:27.933" v="263" actId="1076"/>
          <ac:spMkLst>
            <pc:docMk/>
            <pc:sldMk cId="1778910489" sldId="259"/>
            <ac:spMk id="17" creationId="{9DB11BCF-B954-401E-8CEB-683BF21D12B3}"/>
          </ac:spMkLst>
        </pc:spChg>
        <pc:spChg chg="add mod">
          <ac:chgData name="Minh Trí" userId="7b3809e807764b97" providerId="LiveId" clId="{A8F1A15C-8AF6-4B12-A237-CDD1EF8F5B81}" dt="2021-10-16T08:35:46.950" v="273" actId="1076"/>
          <ac:spMkLst>
            <pc:docMk/>
            <pc:sldMk cId="1778910489" sldId="259"/>
            <ac:spMk id="19" creationId="{154C90BE-B16C-4D5B-8128-6C66CFBE9867}"/>
          </ac:spMkLst>
        </pc:spChg>
        <pc:spChg chg="add mod">
          <ac:chgData name="Minh Trí" userId="7b3809e807764b97" providerId="LiveId" clId="{A8F1A15C-8AF6-4B12-A237-CDD1EF8F5B81}" dt="2021-10-16T08:36:04.787" v="293" actId="20577"/>
          <ac:spMkLst>
            <pc:docMk/>
            <pc:sldMk cId="1778910489" sldId="259"/>
            <ac:spMk id="21" creationId="{48FCDC71-BBBB-44E8-B16C-E2207B6FB978}"/>
          </ac:spMkLst>
        </pc:spChg>
        <pc:picChg chg="add del">
          <ac:chgData name="Minh Trí" userId="7b3809e807764b97" providerId="LiveId" clId="{A8F1A15C-8AF6-4B12-A237-CDD1EF8F5B81}" dt="2021-10-16T08:25:07.245" v="147" actId="22"/>
          <ac:picMkLst>
            <pc:docMk/>
            <pc:sldMk cId="1778910489" sldId="259"/>
            <ac:picMk id="7" creationId="{E6774370-1E84-4A5F-9810-8C3FB0A2C5E4}"/>
          </ac:picMkLst>
        </pc:picChg>
      </pc:sldChg>
      <pc:sldChg chg="addSp delSp modSp new mod modAnim">
        <pc:chgData name="Minh Trí" userId="7b3809e807764b97" providerId="LiveId" clId="{A8F1A15C-8AF6-4B12-A237-CDD1EF8F5B81}" dt="2021-10-16T09:05:53.869" v="509" actId="207"/>
        <pc:sldMkLst>
          <pc:docMk/>
          <pc:sldMk cId="1190923336" sldId="260"/>
        </pc:sldMkLst>
        <pc:spChg chg="del">
          <ac:chgData name="Minh Trí" userId="7b3809e807764b97" providerId="LiveId" clId="{A8F1A15C-8AF6-4B12-A237-CDD1EF8F5B81}" dt="2021-10-16T08:36:17.153" v="294" actId="478"/>
          <ac:spMkLst>
            <pc:docMk/>
            <pc:sldMk cId="1190923336" sldId="260"/>
            <ac:spMk id="2" creationId="{F089F93B-5008-431A-8A73-DA048BBD82EA}"/>
          </ac:spMkLst>
        </pc:spChg>
        <pc:spChg chg="del mod">
          <ac:chgData name="Minh Trí" userId="7b3809e807764b97" providerId="LiveId" clId="{A8F1A15C-8AF6-4B12-A237-CDD1EF8F5B81}" dt="2021-10-16T08:39:01.736" v="296" actId="478"/>
          <ac:spMkLst>
            <pc:docMk/>
            <pc:sldMk cId="1190923336" sldId="260"/>
            <ac:spMk id="3" creationId="{D1E117F9-0E6F-4564-9261-D650AC137449}"/>
          </ac:spMkLst>
        </pc:spChg>
        <pc:spChg chg="add del mod">
          <ac:chgData name="Minh Trí" userId="7b3809e807764b97" providerId="LiveId" clId="{A8F1A15C-8AF6-4B12-A237-CDD1EF8F5B81}" dt="2021-10-16T08:39:13.497" v="302"/>
          <ac:spMkLst>
            <pc:docMk/>
            <pc:sldMk cId="1190923336" sldId="260"/>
            <ac:spMk id="4" creationId="{5142D2FA-EE7E-4817-9893-C95A9DCFD726}"/>
          </ac:spMkLst>
        </pc:spChg>
        <pc:spChg chg="add del mod">
          <ac:chgData name="Minh Trí" userId="7b3809e807764b97" providerId="LiveId" clId="{A8F1A15C-8AF6-4B12-A237-CDD1EF8F5B81}" dt="2021-10-16T08:48:41.369" v="313" actId="478"/>
          <ac:spMkLst>
            <pc:docMk/>
            <pc:sldMk cId="1190923336" sldId="260"/>
            <ac:spMk id="6" creationId="{0C48A3AF-09E7-4507-93BC-129FBD59027A}"/>
          </ac:spMkLst>
        </pc:spChg>
        <pc:spChg chg="add mod">
          <ac:chgData name="Minh Trí" userId="7b3809e807764b97" providerId="LiveId" clId="{A8F1A15C-8AF6-4B12-A237-CDD1EF8F5B81}" dt="2021-10-16T09:05:53.869" v="509" actId="207"/>
          <ac:spMkLst>
            <pc:docMk/>
            <pc:sldMk cId="1190923336" sldId="260"/>
            <ac:spMk id="7" creationId="{D409EE72-ACC1-40C9-9A92-4268BE2185F6}"/>
          </ac:spMkLst>
        </pc:spChg>
        <pc:spChg chg="add mod">
          <ac:chgData name="Minh Trí" userId="7b3809e807764b97" providerId="LiveId" clId="{A8F1A15C-8AF6-4B12-A237-CDD1EF8F5B81}" dt="2021-10-16T08:56:31.482" v="445" actId="20577"/>
          <ac:spMkLst>
            <pc:docMk/>
            <pc:sldMk cId="1190923336" sldId="260"/>
            <ac:spMk id="11" creationId="{6A28A0A5-8718-4FF3-8295-3CB539E15FE4}"/>
          </ac:spMkLst>
        </pc:spChg>
        <pc:spChg chg="add mod">
          <ac:chgData name="Minh Trí" userId="7b3809e807764b97" providerId="LiveId" clId="{A8F1A15C-8AF6-4B12-A237-CDD1EF8F5B81}" dt="2021-10-16T08:56:12.079" v="444" actId="20577"/>
          <ac:spMkLst>
            <pc:docMk/>
            <pc:sldMk cId="1190923336" sldId="260"/>
            <ac:spMk id="13" creationId="{F094230F-3246-4233-AD30-0A077D6B7FA7}"/>
          </ac:spMkLst>
        </pc:spChg>
        <pc:spChg chg="add mod">
          <ac:chgData name="Minh Trí" userId="7b3809e807764b97" providerId="LiveId" clId="{A8F1A15C-8AF6-4B12-A237-CDD1EF8F5B81}" dt="2021-10-16T08:57:00.353" v="481" actId="20577"/>
          <ac:spMkLst>
            <pc:docMk/>
            <pc:sldMk cId="1190923336" sldId="260"/>
            <ac:spMk id="15" creationId="{9BD494D6-C601-460B-8614-4A0FDC40DC7E}"/>
          </ac:spMkLst>
        </pc:spChg>
        <pc:picChg chg="add del mod">
          <ac:chgData name="Minh Trí" userId="7b3809e807764b97" providerId="LiveId" clId="{A8F1A15C-8AF6-4B12-A237-CDD1EF8F5B81}" dt="2021-10-16T08:39:13.497" v="302"/>
          <ac:picMkLst>
            <pc:docMk/>
            <pc:sldMk cId="1190923336" sldId="260"/>
            <ac:picMk id="1026" creationId="{170C23C1-FDDB-422F-9CF0-57802B92324D}"/>
          </ac:picMkLst>
        </pc:picChg>
        <pc:picChg chg="add mod">
          <ac:chgData name="Minh Trí" userId="7b3809e807764b97" providerId="LiveId" clId="{A8F1A15C-8AF6-4B12-A237-CDD1EF8F5B81}" dt="2021-10-16T08:54:41.602" v="326" actId="1076"/>
          <ac:picMkLst>
            <pc:docMk/>
            <pc:sldMk cId="1190923336" sldId="260"/>
            <ac:picMk id="1028" creationId="{8A107EF8-B6D6-4BF2-A34A-0BB1D78DF8B3}"/>
          </ac:picMkLst>
        </pc:picChg>
      </pc:sldChg>
      <pc:sldChg chg="addSp delSp modSp new mod modAnim">
        <pc:chgData name="Minh Trí" userId="7b3809e807764b97" providerId="LiveId" clId="{A8F1A15C-8AF6-4B12-A237-CDD1EF8F5B81}" dt="2021-10-16T09:09:25.323" v="564"/>
        <pc:sldMkLst>
          <pc:docMk/>
          <pc:sldMk cId="3524885731" sldId="261"/>
        </pc:sldMkLst>
        <pc:spChg chg="del">
          <ac:chgData name="Minh Trí" userId="7b3809e807764b97" providerId="LiveId" clId="{A8F1A15C-8AF6-4B12-A237-CDD1EF8F5B81}" dt="2021-10-16T08:57:17.902" v="482" actId="478"/>
          <ac:spMkLst>
            <pc:docMk/>
            <pc:sldMk cId="3524885731" sldId="261"/>
            <ac:spMk id="2" creationId="{F0522A57-4B12-44BD-AD93-6191ED7F053E}"/>
          </ac:spMkLst>
        </pc:spChg>
        <pc:spChg chg="del">
          <ac:chgData name="Minh Trí" userId="7b3809e807764b97" providerId="LiveId" clId="{A8F1A15C-8AF6-4B12-A237-CDD1EF8F5B81}" dt="2021-10-16T08:57:20.678" v="483" actId="478"/>
          <ac:spMkLst>
            <pc:docMk/>
            <pc:sldMk cId="3524885731" sldId="261"/>
            <ac:spMk id="3" creationId="{39569FC1-E630-4C90-8000-96FF7F8CD385}"/>
          </ac:spMkLst>
        </pc:spChg>
        <pc:spChg chg="add mod">
          <ac:chgData name="Minh Trí" userId="7b3809e807764b97" providerId="LiveId" clId="{A8F1A15C-8AF6-4B12-A237-CDD1EF8F5B81}" dt="2021-10-16T09:07:43.366" v="551" actId="404"/>
          <ac:spMkLst>
            <pc:docMk/>
            <pc:sldMk cId="3524885731" sldId="261"/>
            <ac:spMk id="5" creationId="{2F739BE5-4FC8-4F8B-88C4-A9E9F2167DB1}"/>
          </ac:spMkLst>
        </pc:spChg>
        <pc:spChg chg="add mod">
          <ac:chgData name="Minh Trí" userId="7b3809e807764b97" providerId="LiveId" clId="{A8F1A15C-8AF6-4B12-A237-CDD1EF8F5B81}" dt="2021-10-16T09:08:49.301" v="563" actId="403"/>
          <ac:spMkLst>
            <pc:docMk/>
            <pc:sldMk cId="3524885731" sldId="261"/>
            <ac:spMk id="8" creationId="{2831B56D-F9DB-4A38-BB25-780D563DE9A9}"/>
          </ac:spMkLst>
        </pc:spChg>
        <pc:picChg chg="add mod">
          <ac:chgData name="Minh Trí" userId="7b3809e807764b97" providerId="LiveId" clId="{A8F1A15C-8AF6-4B12-A237-CDD1EF8F5B81}" dt="2021-10-16T09:07:54.690" v="553" actId="1076"/>
          <ac:picMkLst>
            <pc:docMk/>
            <pc:sldMk cId="3524885731" sldId="261"/>
            <ac:picMk id="2050" creationId="{260C2F04-9E98-4777-9A32-91BB979C594D}"/>
          </ac:picMkLst>
        </pc:picChg>
      </pc:sldChg>
      <pc:sldChg chg="del">
        <pc:chgData name="Minh Trí" userId="7b3809e807764b97" providerId="LiveId" clId="{A8F1A15C-8AF6-4B12-A237-CDD1EF8F5B81}" dt="2021-10-16T08:04:04.879" v="0" actId="47"/>
        <pc:sldMkLst>
          <pc:docMk/>
          <pc:sldMk cId="356963155" sldId="262"/>
        </pc:sldMkLst>
      </pc:sldChg>
      <pc:sldChg chg="addSp delSp modSp new mod modAnim">
        <pc:chgData name="Minh Trí" userId="7b3809e807764b97" providerId="LiveId" clId="{A8F1A15C-8AF6-4B12-A237-CDD1EF8F5B81}" dt="2021-10-16T09:12:48.546" v="587"/>
        <pc:sldMkLst>
          <pc:docMk/>
          <pc:sldMk cId="834964119" sldId="262"/>
        </pc:sldMkLst>
        <pc:spChg chg="del">
          <ac:chgData name="Minh Trí" userId="7b3809e807764b97" providerId="LiveId" clId="{A8F1A15C-8AF6-4B12-A237-CDD1EF8F5B81}" dt="2021-10-16T09:09:39.098" v="566" actId="478"/>
          <ac:spMkLst>
            <pc:docMk/>
            <pc:sldMk cId="834964119" sldId="262"/>
            <ac:spMk id="2" creationId="{DC5A64E9-5F5D-462F-A26E-79A0C66E39DE}"/>
          </ac:spMkLst>
        </pc:spChg>
        <pc:spChg chg="del">
          <ac:chgData name="Minh Trí" userId="7b3809e807764b97" providerId="LiveId" clId="{A8F1A15C-8AF6-4B12-A237-CDD1EF8F5B81}" dt="2021-10-16T09:09:42.580" v="567" actId="478"/>
          <ac:spMkLst>
            <pc:docMk/>
            <pc:sldMk cId="834964119" sldId="262"/>
            <ac:spMk id="3" creationId="{6BF7DFA8-9C39-480A-92E8-D13FAAC9C8BF}"/>
          </ac:spMkLst>
        </pc:spChg>
        <pc:spChg chg="add mod">
          <ac:chgData name="Minh Trí" userId="7b3809e807764b97" providerId="LiveId" clId="{A8F1A15C-8AF6-4B12-A237-CDD1EF8F5B81}" dt="2021-10-16T09:10:23.299" v="575" actId="1076"/>
          <ac:spMkLst>
            <pc:docMk/>
            <pc:sldMk cId="834964119" sldId="262"/>
            <ac:spMk id="5" creationId="{F362153C-47B0-423D-9746-CE586F1AC08B}"/>
          </ac:spMkLst>
        </pc:spChg>
        <pc:spChg chg="add mod">
          <ac:chgData name="Minh Trí" userId="7b3809e807764b97" providerId="LiveId" clId="{A8F1A15C-8AF6-4B12-A237-CDD1EF8F5B81}" dt="2021-10-16T09:12:32.643" v="586" actId="1076"/>
          <ac:spMkLst>
            <pc:docMk/>
            <pc:sldMk cId="834964119" sldId="262"/>
            <ac:spMk id="7" creationId="{EC1A9FD2-D27C-447D-B072-4C38D9647D9C}"/>
          </ac:spMkLst>
        </pc:spChg>
      </pc:sldChg>
      <pc:sldChg chg="del">
        <pc:chgData name="Minh Trí" userId="7b3809e807764b97" providerId="LiveId" clId="{A8F1A15C-8AF6-4B12-A237-CDD1EF8F5B81}" dt="2021-10-16T08:04:13.128" v="7" actId="47"/>
        <pc:sldMkLst>
          <pc:docMk/>
          <pc:sldMk cId="1216408484" sldId="263"/>
        </pc:sldMkLst>
      </pc:sldChg>
      <pc:sldChg chg="del">
        <pc:chgData name="Minh Trí" userId="7b3809e807764b97" providerId="LiveId" clId="{A8F1A15C-8AF6-4B12-A237-CDD1EF8F5B81}" dt="2021-10-16T08:04:12.159" v="6" actId="47"/>
        <pc:sldMkLst>
          <pc:docMk/>
          <pc:sldMk cId="2336420914" sldId="276"/>
        </pc:sldMkLst>
      </pc:sldChg>
      <pc:sldChg chg="del">
        <pc:chgData name="Minh Trí" userId="7b3809e807764b97" providerId="LiveId" clId="{A8F1A15C-8AF6-4B12-A237-CDD1EF8F5B81}" dt="2021-10-16T08:04:11.334" v="5" actId="47"/>
        <pc:sldMkLst>
          <pc:docMk/>
          <pc:sldMk cId="1232882413" sldId="277"/>
        </pc:sldMkLst>
      </pc:sldChg>
      <pc:sldChg chg="del">
        <pc:chgData name="Minh Trí" userId="7b3809e807764b97" providerId="LiveId" clId="{A8F1A15C-8AF6-4B12-A237-CDD1EF8F5B81}" dt="2021-10-16T08:04:11.033" v="4" actId="47"/>
        <pc:sldMkLst>
          <pc:docMk/>
          <pc:sldMk cId="3272822132" sldId="280"/>
        </pc:sldMkLst>
      </pc:sldChg>
      <pc:sldChg chg="del">
        <pc:chgData name="Minh Trí" userId="7b3809e807764b97" providerId="LiveId" clId="{A8F1A15C-8AF6-4B12-A237-CDD1EF8F5B81}" dt="2021-10-16T08:04:10.859" v="3" actId="47"/>
        <pc:sldMkLst>
          <pc:docMk/>
          <pc:sldMk cId="472224716" sldId="281"/>
        </pc:sldMkLst>
      </pc:sldChg>
      <pc:sldChg chg="del">
        <pc:chgData name="Minh Trí" userId="7b3809e807764b97" providerId="LiveId" clId="{A8F1A15C-8AF6-4B12-A237-CDD1EF8F5B81}" dt="2021-10-16T08:04:09.510" v="1" actId="47"/>
        <pc:sldMkLst>
          <pc:docMk/>
          <pc:sldMk cId="4123900524" sldId="282"/>
        </pc:sldMkLst>
      </pc:sldChg>
      <pc:sldChg chg="del">
        <pc:chgData name="Minh Trí" userId="7b3809e807764b97" providerId="LiveId" clId="{A8F1A15C-8AF6-4B12-A237-CDD1EF8F5B81}" dt="2021-10-16T08:04:10.532" v="2" actId="47"/>
        <pc:sldMkLst>
          <pc:docMk/>
          <pc:sldMk cId="2682248238" sldId="283"/>
        </pc:sldMkLst>
      </pc:sldChg>
    </pc:docChg>
  </pc:docChgLst>
  <pc:docChgLst>
    <pc:chgData name="Minh Trí" userId="7b3809e807764b97" providerId="LiveId" clId="{BDC72B34-5493-47A0-8975-8C337C980100}"/>
    <pc:docChg chg="undo custSel delSld modSld">
      <pc:chgData name="Minh Trí" userId="7b3809e807764b97" providerId="LiveId" clId="{BDC72B34-5493-47A0-8975-8C337C980100}" dt="2021-10-15T15:01:38.836" v="61" actId="20577"/>
      <pc:docMkLst>
        <pc:docMk/>
      </pc:docMkLst>
      <pc:sldChg chg="del">
        <pc:chgData name="Minh Trí" userId="7b3809e807764b97" providerId="LiveId" clId="{BDC72B34-5493-47A0-8975-8C337C980100}" dt="2021-10-15T14:58:01.130" v="0" actId="47"/>
        <pc:sldMkLst>
          <pc:docMk/>
          <pc:sldMk cId="2252087027" sldId="278"/>
        </pc:sldMkLst>
      </pc:sldChg>
      <pc:sldChg chg="del">
        <pc:chgData name="Minh Trí" userId="7b3809e807764b97" providerId="LiveId" clId="{BDC72B34-5493-47A0-8975-8C337C980100}" dt="2021-10-15T14:58:06.830" v="1" actId="47"/>
        <pc:sldMkLst>
          <pc:docMk/>
          <pc:sldMk cId="359027418" sldId="279"/>
        </pc:sldMkLst>
      </pc:sldChg>
      <pc:sldChg chg="addSp delSp modSp mod addAnim delAnim">
        <pc:chgData name="Minh Trí" userId="7b3809e807764b97" providerId="LiveId" clId="{BDC72B34-5493-47A0-8975-8C337C980100}" dt="2021-10-15T15:00:49.434" v="24" actId="478"/>
        <pc:sldMkLst>
          <pc:docMk/>
          <pc:sldMk cId="3272822132" sldId="280"/>
        </pc:sldMkLst>
        <pc:spChg chg="add del mod">
          <ac:chgData name="Minh Trí" userId="7b3809e807764b97" providerId="LiveId" clId="{BDC72B34-5493-47A0-8975-8C337C980100}" dt="2021-10-15T15:00:49.434" v="24" actId="478"/>
          <ac:spMkLst>
            <pc:docMk/>
            <pc:sldMk cId="3272822132" sldId="280"/>
            <ac:spMk id="2" creationId="{00000000-0000-0000-0000-000000000000}"/>
          </ac:spMkLst>
        </pc:spChg>
        <pc:spChg chg="add del mod">
          <ac:chgData name="Minh Trí" userId="7b3809e807764b97" providerId="LiveId" clId="{BDC72B34-5493-47A0-8975-8C337C980100}" dt="2021-10-15T15:00:44.704" v="22" actId="478"/>
          <ac:spMkLst>
            <pc:docMk/>
            <pc:sldMk cId="3272822132" sldId="280"/>
            <ac:spMk id="5" creationId="{00000000-0000-0000-0000-000000000000}"/>
          </ac:spMkLst>
        </pc:spChg>
        <pc:spChg chg="mod">
          <ac:chgData name="Minh Trí" userId="7b3809e807764b97" providerId="LiveId" clId="{BDC72B34-5493-47A0-8975-8C337C980100}" dt="2021-10-15T15:00:34.590" v="15" actId="1076"/>
          <ac:spMkLst>
            <pc:docMk/>
            <pc:sldMk cId="3272822132" sldId="280"/>
            <ac:spMk id="6" creationId="{00000000-0000-0000-0000-000000000000}"/>
          </ac:spMkLst>
        </pc:spChg>
        <pc:spChg chg="mod">
          <ac:chgData name="Minh Trí" userId="7b3809e807764b97" providerId="LiveId" clId="{BDC72B34-5493-47A0-8975-8C337C980100}" dt="2021-10-15T15:00:34.095" v="14" actId="1076"/>
          <ac:spMkLst>
            <pc:docMk/>
            <pc:sldMk cId="3272822132" sldId="280"/>
            <ac:spMk id="7" creationId="{00000000-0000-0000-0000-000000000000}"/>
          </ac:spMkLst>
        </pc:spChg>
        <pc:spChg chg="mod">
          <ac:chgData name="Minh Trí" userId="7b3809e807764b97" providerId="LiveId" clId="{BDC72B34-5493-47A0-8975-8C337C980100}" dt="2021-10-15T15:00:33.007" v="12" actId="1076"/>
          <ac:spMkLst>
            <pc:docMk/>
            <pc:sldMk cId="3272822132" sldId="280"/>
            <ac:spMk id="8" creationId="{00000000-0000-0000-0000-000000000000}"/>
          </ac:spMkLst>
        </pc:spChg>
        <pc:spChg chg="mod">
          <ac:chgData name="Minh Trí" userId="7b3809e807764b97" providerId="LiveId" clId="{BDC72B34-5493-47A0-8975-8C337C980100}" dt="2021-10-15T15:00:33.656" v="13" actId="1076"/>
          <ac:spMkLst>
            <pc:docMk/>
            <pc:sldMk cId="3272822132" sldId="280"/>
            <ac:spMk id="9" creationId="{00000000-0000-0000-0000-000000000000}"/>
          </ac:spMkLst>
        </pc:spChg>
        <pc:picChg chg="mod">
          <ac:chgData name="Minh Trí" userId="7b3809e807764b97" providerId="LiveId" clId="{BDC72B34-5493-47A0-8975-8C337C980100}" dt="2021-10-15T15:00:35.144" v="17" actId="1076"/>
          <ac:picMkLst>
            <pc:docMk/>
            <pc:sldMk cId="3272822132" sldId="280"/>
            <ac:picMk id="4" creationId="{00000000-0000-0000-0000-000000000000}"/>
          </ac:picMkLst>
        </pc:picChg>
      </pc:sldChg>
      <pc:sldChg chg="delSp mod delAnim">
        <pc:chgData name="Minh Trí" userId="7b3809e807764b97" providerId="LiveId" clId="{BDC72B34-5493-47A0-8975-8C337C980100}" dt="2021-10-15T14:59:30.803" v="2" actId="478"/>
        <pc:sldMkLst>
          <pc:docMk/>
          <pc:sldMk cId="472224716" sldId="281"/>
        </pc:sldMkLst>
        <pc:spChg chg="del">
          <ac:chgData name="Minh Trí" userId="7b3809e807764b97" providerId="LiveId" clId="{BDC72B34-5493-47A0-8975-8C337C980100}" dt="2021-10-15T14:59:30.803" v="2" actId="478"/>
          <ac:spMkLst>
            <pc:docMk/>
            <pc:sldMk cId="472224716" sldId="281"/>
            <ac:spMk id="3" creationId="{00000000-0000-0000-0000-000000000000}"/>
          </ac:spMkLst>
        </pc:spChg>
      </pc:sldChg>
      <pc:sldChg chg="modSp mod">
        <pc:chgData name="Minh Trí" userId="7b3809e807764b97" providerId="LiveId" clId="{BDC72B34-5493-47A0-8975-8C337C980100}" dt="2021-10-15T15:01:38.836" v="61" actId="20577"/>
        <pc:sldMkLst>
          <pc:docMk/>
          <pc:sldMk cId="2682248238" sldId="283"/>
        </pc:sldMkLst>
        <pc:spChg chg="mod">
          <ac:chgData name="Minh Trí" userId="7b3809e807764b97" providerId="LiveId" clId="{BDC72B34-5493-47A0-8975-8C337C980100}" dt="2021-10-15T15:01:38.836" v="61" actId="20577"/>
          <ac:spMkLst>
            <pc:docMk/>
            <pc:sldMk cId="2682248238" sldId="28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9694B-3EA3-4624-BACA-1611A3ADA0DD}" type="datetimeFigureOut">
              <a:rPr lang="vi-VN" smtClean="0"/>
              <a:t>16/10/2021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478DD-31B7-46C4-A79A-8793022EC2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459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17019-9FE0-48DA-B0D8-117C5813B5F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60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4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4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5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2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9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1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1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0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3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6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CADA-33F7-4381-B286-758CC7BB902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包含 事情&#10;&#10;已生成极高可信度的说明">
            <a:extLst>
              <a:ext uri="{FF2B5EF4-FFF2-40B4-BE49-F238E27FC236}">
                <a16:creationId xmlns:a16="http://schemas.microsoft.com/office/drawing/2014/main" id="{59EF3AD0-F08C-4A1E-A601-86B9EB13C0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256" y="142"/>
            <a:ext cx="12191510" cy="6857726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09234" y="28042"/>
            <a:ext cx="11635292" cy="685773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199" dirty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CHÂN TRỜI SÁNG TẠO</a:t>
            </a:r>
            <a:endParaRPr lang="en-US" sz="5400" dirty="0">
              <a:solidFill>
                <a:srgbClr val="FF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599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 VIỆT 2</a:t>
            </a:r>
          </a:p>
        </p:txBody>
      </p:sp>
      <p:pic>
        <p:nvPicPr>
          <p:cNvPr id="5" name="图片 6">
            <a:extLst>
              <a:ext uri="{FF2B5EF4-FFF2-40B4-BE49-F238E27FC236}">
                <a16:creationId xmlns:a16="http://schemas.microsoft.com/office/drawing/2014/main" id="{D56CF721-6994-4ABB-AFE0-1251486744C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2288" r="3142"/>
          <a:stretch/>
        </p:blipFill>
        <p:spPr>
          <a:xfrm>
            <a:off x="236" y="132"/>
            <a:ext cx="3412262" cy="2136994"/>
          </a:xfrm>
          <a:prstGeom prst="rect">
            <a:avLst/>
          </a:prstGeom>
        </p:spPr>
      </p:pic>
      <p:pic>
        <p:nvPicPr>
          <p:cNvPr id="6" name="PA_图片 6" descr="图片包含 运输, 气球, 航空器&#10;&#10;已生成极高可信度的说明">
            <a:extLst>
              <a:ext uri="{FF2B5EF4-FFF2-40B4-BE49-F238E27FC236}">
                <a16:creationId xmlns:a16="http://schemas.microsoft.com/office/drawing/2014/main" id="{65B10939-80C9-4752-A2F6-96A949F7069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7842" y="5391075"/>
            <a:ext cx="1443431" cy="12572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233" y="-156616"/>
            <a:ext cx="2024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1400" dirty="0"/>
          </a:p>
        </p:txBody>
      </p:sp>
    </p:spTree>
    <p:extLst>
      <p:ext uri="{BB962C8B-B14F-4D97-AF65-F5344CB8AC3E}">
        <p14:creationId xmlns:p14="http://schemas.microsoft.com/office/powerpoint/2010/main" val="337920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3004"/>
    </mc:Choice>
    <mc:Fallback xmlns="">
      <p:transition advTm="1300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681B767F-D038-4319-A550-E1CD2D335764}"/>
              </a:ext>
            </a:extLst>
          </p:cNvPr>
          <p:cNvSpPr txBox="1"/>
          <p:nvPr/>
        </p:nvSpPr>
        <p:spPr>
          <a:xfrm>
            <a:off x="801578" y="1005229"/>
            <a:ext cx="9851625" cy="3899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BÀI 2: CÁNH ĐỒNG CỦA BỐ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MRVT  Gia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đình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 T7)</a:t>
            </a:r>
            <a:endParaRPr lang="vi-VN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tay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chối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 T8)</a:t>
            </a:r>
            <a:endParaRPr lang="vi-VN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52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B8AFE038-5D82-4415-85A9-6AC5F752473A}"/>
              </a:ext>
            </a:extLst>
          </p:cNvPr>
          <p:cNvSpPr txBox="1"/>
          <p:nvPr/>
        </p:nvSpPr>
        <p:spPr>
          <a:xfrm>
            <a:off x="783455" y="952493"/>
            <a:ext cx="848483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 i="0" dirty="0">
                <a:solidFill>
                  <a:srgbClr val="FF0000"/>
                </a:solidFill>
                <a:effectLst/>
                <a:latin typeface="+mj-lt"/>
              </a:rPr>
              <a:t> 3</a:t>
            </a:r>
            <a:r>
              <a:rPr lang="vi-VN" sz="2400" b="1" dirty="0">
                <a:solidFill>
                  <a:srgbClr val="FF0000"/>
                </a:solidFill>
                <a:latin typeface="+mj-lt"/>
              </a:rPr>
              <a:t>.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+mj-lt"/>
              </a:rPr>
              <a:t>Thực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+mj-lt"/>
              </a:rPr>
              <a:t>hiện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+mj-lt"/>
              </a:rPr>
              <a:t>các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+mj-lt"/>
              </a:rPr>
              <a:t> yêu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+mj-lt"/>
              </a:rPr>
              <a:t>cầu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+mj-lt"/>
              </a:rPr>
              <a:t>dưới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+mj-lt"/>
              </a:rPr>
              <a:t> đây:</a:t>
            </a:r>
          </a:p>
          <a:p>
            <a:pPr algn="just"/>
            <a:endParaRPr lang="vi-VN" sz="24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457200" indent="-457200" algn="just">
              <a:buAutoNum type="alphaLcPeriod"/>
            </a:pP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Tìm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từ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ngữ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có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nghĩa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phù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hợp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với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mỗi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+mj-lt"/>
              </a:rPr>
              <a:t>dòng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+mj-lt"/>
              </a:rPr>
              <a:t> sau:</a:t>
            </a:r>
          </a:p>
          <a:p>
            <a:pPr algn="just"/>
            <a:endParaRPr lang="vi-VN" sz="24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-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Người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sinh ra em</a:t>
            </a:r>
            <a:endParaRPr lang="vi-VN" sz="2400" b="0" i="0" dirty="0">
              <a:solidFill>
                <a:srgbClr val="FF0000"/>
              </a:solidFill>
              <a:effectLst/>
              <a:latin typeface="+mj-lt"/>
            </a:endParaRP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-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Người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sinh ra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bố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em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endParaRPr lang="vi-VN" sz="2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-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Người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sinh ra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mẹ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em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</a:p>
          <a:p>
            <a:pPr algn="just"/>
            <a:b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</a:br>
            <a:endParaRPr lang="vi-VN" sz="2400" dirty="0">
              <a:latin typeface="+mj-lt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8D320749-E118-4F1D-BB27-F05F8EB1F2B5}"/>
              </a:ext>
            </a:extLst>
          </p:cNvPr>
          <p:cNvSpPr txBox="1"/>
          <p:nvPr/>
        </p:nvSpPr>
        <p:spPr>
          <a:xfrm>
            <a:off x="783455" y="3794283"/>
            <a:ext cx="908851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0" i="0" dirty="0">
                <a:solidFill>
                  <a:srgbClr val="00B0F0"/>
                </a:solidFill>
                <a:effectLst/>
                <a:latin typeface="OpenSans"/>
              </a:rPr>
              <a:t>b.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OpenSans"/>
              </a:rPr>
              <a:t>Tìm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OpenSans"/>
              </a:rPr>
              <a:t> thêm 3 – 5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OpenSans"/>
              </a:rPr>
              <a:t>từ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OpenSans"/>
              </a:rPr>
              <a:t>chỉ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OpenSans"/>
              </a:rPr>
              <a:t>người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OpenSans"/>
              </a:rPr>
              <a:t> trong gia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OpenSans"/>
              </a:rPr>
              <a:t>đình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OpenSans"/>
              </a:rPr>
              <a:t> (theo </a:t>
            </a:r>
            <a:r>
              <a:rPr lang="vi-VN" sz="2400" b="1" i="0" dirty="0" err="1">
                <a:solidFill>
                  <a:srgbClr val="00B0F0"/>
                </a:solidFill>
                <a:effectLst/>
                <a:latin typeface="OpenSans"/>
              </a:rPr>
              <a:t>mẫu</a:t>
            </a:r>
            <a:r>
              <a:rPr lang="vi-VN" sz="2400" b="1" i="0" dirty="0">
                <a:solidFill>
                  <a:srgbClr val="00B0F0"/>
                </a:solidFill>
                <a:effectLst/>
                <a:latin typeface="OpenSans"/>
              </a:rPr>
              <a:t>)</a:t>
            </a:r>
          </a:p>
          <a:p>
            <a:pPr algn="just"/>
            <a:r>
              <a:rPr lang="vi-VN" sz="2400" b="1" i="0" dirty="0">
                <a:solidFill>
                  <a:srgbClr val="00B0F0"/>
                </a:solidFill>
                <a:effectLst/>
                <a:latin typeface="OpenSans"/>
              </a:rPr>
              <a:t>M: anh, em,….</a:t>
            </a:r>
          </a:p>
          <a:p>
            <a:pPr algn="just"/>
            <a:endParaRPr lang="vi-VN" sz="2400" b="0" i="0" dirty="0">
              <a:solidFill>
                <a:srgbClr val="00B0F0"/>
              </a:solidFill>
              <a:effectLst/>
              <a:latin typeface="OpenSans"/>
            </a:endParaRPr>
          </a:p>
          <a:p>
            <a:br>
              <a:rPr lang="vi-VN" b="0" i="0" dirty="0">
                <a:solidFill>
                  <a:srgbClr val="000000"/>
                </a:solidFill>
                <a:effectLst/>
                <a:latin typeface="OpenSans"/>
              </a:rPr>
            </a:br>
            <a:br>
              <a:rPr lang="vi-VN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dirty="0"/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4D931655-E65F-4167-861F-582803A8D972}"/>
              </a:ext>
            </a:extLst>
          </p:cNvPr>
          <p:cNvSpPr txBox="1"/>
          <p:nvPr/>
        </p:nvSpPr>
        <p:spPr>
          <a:xfrm>
            <a:off x="783455" y="4809945"/>
            <a:ext cx="919504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Những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từ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khác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chỉ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người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 trong gia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đình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: ông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nội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 ông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ngoại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 anh,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chị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 em, cô,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chú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bác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dì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thím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cậu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+mj-lt"/>
              </a:rPr>
              <a:t>mợ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,…</a:t>
            </a:r>
            <a:b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</a:br>
            <a:b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</a:br>
            <a:endParaRPr lang="vi-VN" sz="2400" dirty="0">
              <a:latin typeface="+mj-lt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9DB11BCF-B954-401E-8CEB-683BF21D12B3}"/>
              </a:ext>
            </a:extLst>
          </p:cNvPr>
          <p:cNvSpPr txBox="1"/>
          <p:nvPr/>
        </p:nvSpPr>
        <p:spPr>
          <a:xfrm>
            <a:off x="3182644" y="2429820"/>
            <a:ext cx="7679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0" i="0" dirty="0">
                <a:solidFill>
                  <a:srgbClr val="FF0000"/>
                </a:solidFill>
                <a:effectLst/>
                <a:latin typeface="OpenSans"/>
              </a:rPr>
              <a:t>: </a:t>
            </a:r>
            <a:r>
              <a:rPr lang="vi-VN" sz="2400" b="0" i="0" dirty="0" err="1">
                <a:solidFill>
                  <a:srgbClr val="FF0000"/>
                </a:solidFill>
                <a:effectLst/>
                <a:latin typeface="OpenSans"/>
              </a:rPr>
              <a:t>mẹ</a:t>
            </a:r>
            <a:endParaRPr lang="vi-VN" sz="2400" dirty="0"/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154C90BE-B16C-4D5B-8128-6C66CFBE9867}"/>
              </a:ext>
            </a:extLst>
          </p:cNvPr>
          <p:cNvSpPr txBox="1"/>
          <p:nvPr/>
        </p:nvSpPr>
        <p:spPr>
          <a:xfrm>
            <a:off x="3475608" y="2778621"/>
            <a:ext cx="6094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0" i="0" dirty="0">
                <a:solidFill>
                  <a:srgbClr val="FF0000"/>
                </a:solidFill>
                <a:effectLst/>
                <a:latin typeface="OpenSans"/>
              </a:rPr>
              <a:t>: </a:t>
            </a:r>
            <a:r>
              <a:rPr lang="vi-VN" sz="2400" dirty="0" err="1">
                <a:solidFill>
                  <a:srgbClr val="FF0000"/>
                </a:solidFill>
                <a:latin typeface="OpenSans"/>
              </a:rPr>
              <a:t>bà</a:t>
            </a:r>
            <a:r>
              <a:rPr lang="vi-VN" sz="2400" dirty="0">
                <a:solidFill>
                  <a:srgbClr val="FF0000"/>
                </a:solidFill>
                <a:latin typeface="OpenSans"/>
              </a:rPr>
              <a:t> </a:t>
            </a:r>
            <a:r>
              <a:rPr lang="vi-VN" sz="2400" dirty="0" err="1">
                <a:solidFill>
                  <a:srgbClr val="FF0000"/>
                </a:solidFill>
                <a:latin typeface="OpenSans"/>
              </a:rPr>
              <a:t>nội</a:t>
            </a:r>
            <a:endParaRPr lang="vi-VN" sz="2400" dirty="0"/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48FCDC71-BBBB-44E8-B16C-E2207B6FB978}"/>
              </a:ext>
            </a:extLst>
          </p:cNvPr>
          <p:cNvSpPr txBox="1"/>
          <p:nvPr/>
        </p:nvSpPr>
        <p:spPr>
          <a:xfrm>
            <a:off x="3566603" y="3163476"/>
            <a:ext cx="6094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0" i="0" dirty="0">
                <a:solidFill>
                  <a:srgbClr val="FF0000"/>
                </a:solidFill>
                <a:effectLst/>
                <a:latin typeface="OpenSans"/>
              </a:rPr>
              <a:t>: </a:t>
            </a:r>
            <a:r>
              <a:rPr lang="vi-VN" sz="2400" dirty="0" err="1">
                <a:solidFill>
                  <a:srgbClr val="FF0000"/>
                </a:solidFill>
                <a:latin typeface="OpenSans"/>
              </a:rPr>
              <a:t>bà</a:t>
            </a:r>
            <a:r>
              <a:rPr lang="vi-VN" sz="2400" dirty="0">
                <a:solidFill>
                  <a:srgbClr val="FF0000"/>
                </a:solidFill>
                <a:latin typeface="OpenSans"/>
              </a:rPr>
              <a:t> </a:t>
            </a:r>
            <a:r>
              <a:rPr lang="vi-VN" sz="2400" dirty="0" err="1">
                <a:solidFill>
                  <a:srgbClr val="FF0000"/>
                </a:solidFill>
                <a:latin typeface="OpenSans"/>
              </a:rPr>
              <a:t>ngoại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77891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409EE72-ACC1-40C9-9A92-4268BE2185F6}"/>
              </a:ext>
            </a:extLst>
          </p:cNvPr>
          <p:cNvSpPr txBox="1"/>
          <p:nvPr/>
        </p:nvSpPr>
        <p:spPr>
          <a:xfrm>
            <a:off x="1058661" y="1154080"/>
            <a:ext cx="89198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effectLst/>
                <a:latin typeface="+mj-lt"/>
              </a:rPr>
              <a:t>4</a:t>
            </a:r>
            <a:r>
              <a:rPr lang="vi-VN" sz="2400" b="1" dirty="0">
                <a:solidFill>
                  <a:srgbClr val="FF0000"/>
                </a:solidFill>
                <a:latin typeface="+mj-lt"/>
              </a:rPr>
              <a:t>.</a:t>
            </a:r>
            <a:r>
              <a:rPr lang="vi-VN" sz="2400" b="1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+mj-lt"/>
              </a:rPr>
              <a:t>Đặt</a:t>
            </a:r>
            <a:r>
              <a:rPr lang="vi-VN" sz="2400" b="1" dirty="0">
                <a:solidFill>
                  <a:srgbClr val="000000"/>
                </a:solidFill>
                <a:effectLst/>
                <a:latin typeface="+mj-lt"/>
              </a:rPr>
              <a:t> 1 – 2 câu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+mj-lt"/>
              </a:rPr>
              <a:t>giới</a:t>
            </a:r>
            <a:r>
              <a:rPr lang="vi-VN" sz="2400" b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+mj-lt"/>
              </a:rPr>
              <a:t>thiệu</a:t>
            </a:r>
            <a:r>
              <a:rPr lang="vi-VN" sz="2400" b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+mj-lt"/>
              </a:rPr>
              <a:t>một</a:t>
            </a:r>
            <a:r>
              <a:rPr lang="vi-VN" sz="2400" b="1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+mj-lt"/>
              </a:rPr>
              <a:t>người</a:t>
            </a:r>
            <a:r>
              <a:rPr lang="vi-VN" sz="2400" b="1" dirty="0">
                <a:solidFill>
                  <a:srgbClr val="000000"/>
                </a:solidFill>
                <a:effectLst/>
                <a:latin typeface="+mj-lt"/>
              </a:rPr>
              <a:t> thân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+mj-lt"/>
              </a:rPr>
              <a:t>của</a:t>
            </a:r>
            <a:r>
              <a:rPr lang="vi-VN" sz="2400" b="1" dirty="0">
                <a:solidFill>
                  <a:srgbClr val="000000"/>
                </a:solidFill>
                <a:effectLst/>
                <a:latin typeface="+mj-lt"/>
              </a:rPr>
              <a:t> em (theo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+mj-lt"/>
              </a:rPr>
              <a:t>mẫu</a:t>
            </a:r>
            <a:r>
              <a:rPr lang="vi-VN" sz="2400" b="1" dirty="0">
                <a:solidFill>
                  <a:srgbClr val="000000"/>
                </a:solidFill>
                <a:effectLst/>
                <a:latin typeface="+mj-lt"/>
              </a:rPr>
              <a:t>)</a:t>
            </a:r>
            <a:br>
              <a:rPr lang="vi-VN" sz="2400" b="1" dirty="0">
                <a:solidFill>
                  <a:srgbClr val="000000"/>
                </a:solidFill>
                <a:effectLst/>
                <a:latin typeface="+mj-lt"/>
              </a:rPr>
            </a:br>
            <a:br>
              <a:rPr lang="vi-VN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A107EF8-B6D6-4BF2-A34A-0BB1D78DF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5" y="1779572"/>
            <a:ext cx="82105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6A28A0A5-8718-4FF3-8295-3CB539E15FE4}"/>
              </a:ext>
            </a:extLst>
          </p:cNvPr>
          <p:cNvSpPr txBox="1"/>
          <p:nvPr/>
        </p:nvSpPr>
        <p:spPr>
          <a:xfrm>
            <a:off x="2044453" y="4072705"/>
            <a:ext cx="8103094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Ông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nội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em                        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là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cao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thủ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cờ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tướng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.</a:t>
            </a:r>
            <a:br>
              <a:rPr lang="vi-VN" sz="2800" b="0" i="0" dirty="0">
                <a:solidFill>
                  <a:srgbClr val="000000"/>
                </a:solidFill>
                <a:effectLst/>
                <a:latin typeface="OpenSans"/>
              </a:rPr>
            </a:br>
            <a:br>
              <a:rPr lang="vi-VN" sz="2800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dirty="0"/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F094230F-3246-4233-AD30-0A077D6B7FA7}"/>
              </a:ext>
            </a:extLst>
          </p:cNvPr>
          <p:cNvSpPr txBox="1"/>
          <p:nvPr/>
        </p:nvSpPr>
        <p:spPr>
          <a:xfrm>
            <a:off x="2132858" y="4780591"/>
            <a:ext cx="69667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Mẹ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em                                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là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đầu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bếp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đại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tài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.</a:t>
            </a:r>
            <a:endParaRPr lang="vi-VN" sz="2800" b="1" dirty="0"/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9BD494D6-C601-460B-8614-4A0FDC40DC7E}"/>
              </a:ext>
            </a:extLst>
          </p:cNvPr>
          <p:cNvSpPr txBox="1"/>
          <p:nvPr/>
        </p:nvSpPr>
        <p:spPr>
          <a:xfrm>
            <a:off x="2132858" y="5631063"/>
            <a:ext cx="828952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Bà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nội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em                           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là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một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người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rất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hiền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800" b="1" i="0" dirty="0" err="1">
                <a:solidFill>
                  <a:srgbClr val="000000"/>
                </a:solidFill>
                <a:effectLst/>
                <a:latin typeface="OpenSans"/>
              </a:rPr>
              <a:t>từ</a:t>
            </a:r>
            <a:b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</a:br>
            <a:br>
              <a:rPr lang="vi-VN" sz="2800" b="1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sz="2800" b="1" dirty="0"/>
          </a:p>
        </p:txBody>
      </p:sp>
    </p:spTree>
    <p:extLst>
      <p:ext uri="{BB962C8B-B14F-4D97-AF65-F5344CB8AC3E}">
        <p14:creationId xmlns:p14="http://schemas.microsoft.com/office/powerpoint/2010/main" val="119092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2F739BE5-4FC8-4F8B-88C4-A9E9F2167DB1}"/>
              </a:ext>
            </a:extLst>
          </p:cNvPr>
          <p:cNvSpPr txBox="1"/>
          <p:nvPr/>
        </p:nvSpPr>
        <p:spPr>
          <a:xfrm>
            <a:off x="683580" y="503315"/>
            <a:ext cx="1033360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effectLst/>
                <a:latin typeface="OpenSans"/>
              </a:rPr>
              <a:t>5.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OpenSans"/>
              </a:rPr>
              <a:t>Nói</a:t>
            </a:r>
            <a:r>
              <a:rPr lang="vi-VN" sz="2400" b="1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dirty="0" err="1">
                <a:solidFill>
                  <a:srgbClr val="000000"/>
                </a:solidFill>
                <a:effectLst/>
                <a:latin typeface="OpenSans"/>
              </a:rPr>
              <a:t>và</a:t>
            </a:r>
            <a:r>
              <a:rPr lang="vi-VN" sz="2400" b="1" dirty="0">
                <a:solidFill>
                  <a:srgbClr val="000000"/>
                </a:solidFill>
                <a:effectLst/>
                <a:latin typeface="OpenSans"/>
              </a:rPr>
              <a:t> nghe</a:t>
            </a:r>
          </a:p>
          <a:p>
            <a:endParaRPr lang="vi-VN" sz="2400" dirty="0">
              <a:solidFill>
                <a:srgbClr val="000000"/>
              </a:solidFill>
              <a:latin typeface="OpenSans"/>
            </a:endParaRPr>
          </a:p>
          <a:p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a.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Nói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lời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cảm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ơn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và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lời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chào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của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bọ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rùa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với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ong,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kiến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,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rùa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,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rái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cá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trước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khi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cùng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mẹ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về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nhà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.</a:t>
            </a:r>
            <a:b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</a:br>
            <a:b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sz="2400" b="1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60C2F04-9E98-4777-9A32-91BB979C5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82" y="1984365"/>
            <a:ext cx="8416031" cy="352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2831B56D-F9DB-4A38-BB25-780D563DE9A9}"/>
              </a:ext>
            </a:extLst>
          </p:cNvPr>
          <p:cNvSpPr txBox="1"/>
          <p:nvPr/>
        </p:nvSpPr>
        <p:spPr>
          <a:xfrm>
            <a:off x="1518082" y="5793753"/>
            <a:ext cx="925053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Bọ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rùa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: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Cảm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ơn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các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bạn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đã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giúp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mình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tìm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được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mẹ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!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Chào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mọi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người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!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Hẹn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gặp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lại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vào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một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ngày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gần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 </a:t>
            </a:r>
            <a:r>
              <a:rPr lang="vi-VN" sz="2400" i="0" dirty="0" err="1">
                <a:solidFill>
                  <a:srgbClr val="7030A0"/>
                </a:solidFill>
                <a:effectLst/>
                <a:latin typeface="OpenSans"/>
              </a:rPr>
              <a:t>nhất</a:t>
            </a:r>
            <a: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  <a:t>!</a:t>
            </a:r>
            <a:br>
              <a:rPr lang="vi-VN" sz="2400" i="0" dirty="0">
                <a:solidFill>
                  <a:srgbClr val="7030A0"/>
                </a:solidFill>
                <a:effectLst/>
                <a:latin typeface="OpenSans"/>
              </a:rPr>
            </a:br>
            <a:br>
              <a:rPr lang="vi-VN" b="1" i="0" dirty="0">
                <a:solidFill>
                  <a:srgbClr val="FF0000"/>
                </a:solidFill>
                <a:effectLst/>
                <a:latin typeface="OpenSans"/>
              </a:rPr>
            </a:br>
            <a:endParaRPr lang="vi-V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8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362153C-47B0-423D-9746-CE586F1AC08B}"/>
              </a:ext>
            </a:extLst>
          </p:cNvPr>
          <p:cNvSpPr txBox="1"/>
          <p:nvPr/>
        </p:nvSpPr>
        <p:spPr>
          <a:xfrm>
            <a:off x="632533" y="843677"/>
            <a:ext cx="865350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b.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Đóng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vai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để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nói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lời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đáp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của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em:</a:t>
            </a:r>
            <a:endParaRPr lang="vi-VN" sz="2400" b="0" i="0" dirty="0">
              <a:solidFill>
                <a:srgbClr val="000000"/>
              </a:solidFill>
              <a:effectLst/>
              <a:latin typeface="OpenSans"/>
            </a:endParaRP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-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Bố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ơi,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cuối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tuần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này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bố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đưa con đi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nhà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sách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được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không ạ?</a:t>
            </a:r>
          </a:p>
          <a:p>
            <a:pPr algn="just"/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- 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Cuối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tuần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này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bố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đi công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tác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rồi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, con ạ.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Để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tuần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sau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nhé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.</a:t>
            </a: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- …</a:t>
            </a:r>
          </a:p>
          <a:p>
            <a:b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</a:br>
            <a:b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dirty="0"/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EC1A9FD2-D27C-447D-B072-4C38D9647D9C}"/>
              </a:ext>
            </a:extLst>
          </p:cNvPr>
          <p:cNvSpPr txBox="1"/>
          <p:nvPr/>
        </p:nvSpPr>
        <p:spPr>
          <a:xfrm>
            <a:off x="543756" y="2893159"/>
            <a:ext cx="9354845" cy="267765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-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Bố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ơi,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cuối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tuần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này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bố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đưa con đi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nhà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sách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được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không ạ?</a:t>
            </a:r>
          </a:p>
          <a:p>
            <a:pPr algn="just"/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- 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Cuối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tuần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này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bố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đi công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tác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rồi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, con ạ.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Để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tuần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 sau </a:t>
            </a:r>
            <a:r>
              <a:rPr lang="vi-VN" sz="2400" b="0" i="0" dirty="0" err="1">
                <a:solidFill>
                  <a:srgbClr val="000000"/>
                </a:solidFill>
                <a:effectLst/>
                <a:latin typeface="OpenSans"/>
              </a:rPr>
              <a:t>nhé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  <a:t>.</a:t>
            </a:r>
          </a:p>
          <a:p>
            <a:pPr algn="just"/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-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Dạ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vâng ạ.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Bố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đi công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tác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thuận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lợi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rồi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về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đi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nhà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sách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với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con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nhé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! Con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chờ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OpenSans"/>
              </a:rPr>
              <a:t>bố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OpenSans"/>
              </a:rPr>
              <a:t>!</a:t>
            </a:r>
            <a:endParaRPr lang="vi-VN" sz="2400" b="0" i="0" dirty="0">
              <a:solidFill>
                <a:srgbClr val="000000"/>
              </a:solidFill>
              <a:effectLst/>
              <a:latin typeface="OpenSans"/>
            </a:endParaRPr>
          </a:p>
          <a:p>
            <a:b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</a:br>
            <a:br>
              <a:rPr lang="vi-VN" sz="2400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83496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372</Words>
  <Application>Microsoft Office PowerPoint</Application>
  <PresentationFormat>Màn hình rộng</PresentationFormat>
  <Paragraphs>43</Paragraphs>
  <Slides>6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6</vt:i4>
      </vt:variant>
    </vt:vector>
  </HeadingPairs>
  <TitlesOfParts>
    <vt:vector size="12" baseType="lpstr">
      <vt:lpstr>OpenSans</vt:lpstr>
      <vt:lpstr>Arial</vt:lpstr>
      <vt:lpstr>Calibri</vt:lpstr>
      <vt:lpstr>Calibri Light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 Thi</dc:creator>
  <cp:lastModifiedBy>Minh Trí</cp:lastModifiedBy>
  <cp:revision>32</cp:revision>
  <dcterms:created xsi:type="dcterms:W3CDTF">2021-07-27T02:04:48Z</dcterms:created>
  <dcterms:modified xsi:type="dcterms:W3CDTF">2021-10-16T09:12:50Z</dcterms:modified>
</cp:coreProperties>
</file>